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63" r:id="rId3"/>
    <p:sldId id="271" r:id="rId4"/>
    <p:sldId id="272" r:id="rId5"/>
    <p:sldId id="286" r:id="rId6"/>
    <p:sldId id="274" r:id="rId7"/>
    <p:sldId id="287" r:id="rId8"/>
    <p:sldId id="288" r:id="rId9"/>
    <p:sldId id="289" r:id="rId10"/>
    <p:sldId id="278" r:id="rId11"/>
    <p:sldId id="277" r:id="rId12"/>
    <p:sldId id="279" r:id="rId13"/>
    <p:sldId id="269" r:id="rId14"/>
    <p:sldId id="267" r:id="rId15"/>
    <p:sldId id="266" r:id="rId16"/>
    <p:sldId id="282" r:id="rId17"/>
    <p:sldId id="268" r:id="rId18"/>
    <p:sldId id="281" r:id="rId19"/>
    <p:sldId id="283" r:id="rId20"/>
    <p:sldId id="284" r:id="rId21"/>
    <p:sldId id="285" r:id="rId22"/>
    <p:sldId id="25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4311" y="4555719"/>
            <a:ext cx="10258855" cy="690049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Century Gothic" panose="020B0502020202020204" pitchFamily="34" charset="0"/>
              </a:rPr>
              <a:t>Point sur le projet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6" y="2181525"/>
            <a:ext cx="7616167" cy="1602502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986553" y="5393919"/>
            <a:ext cx="10258855" cy="690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atin typeface="Century Gothic" panose="020B0502020202020204" pitchFamily="34" charset="0"/>
              </a:rPr>
              <a:t>Mercredi 27 Mars 2019</a:t>
            </a:r>
          </a:p>
        </p:txBody>
      </p:sp>
    </p:spTree>
    <p:extLst>
      <p:ext uri="{BB962C8B-B14F-4D97-AF65-F5344CB8AC3E}">
        <p14:creationId xmlns:p14="http://schemas.microsoft.com/office/powerpoint/2010/main" val="3255735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6551DD7-A18D-4952-913E-1733022F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44" y="2155741"/>
            <a:ext cx="5609166" cy="42068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324F1E-65B6-427C-97F0-C73BA9E9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92" y="2155741"/>
            <a:ext cx="5609167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du pédalier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C02BDF-ABD9-4458-B4E1-696C962C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9" y="1845413"/>
            <a:ext cx="5919537" cy="4439653"/>
          </a:xfrm>
          <a:prstGeom prst="rect">
            <a:avLst/>
          </a:prstGeo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A1D4EFC-DBB4-45C8-996C-2A6DE3125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867" y="2011680"/>
            <a:ext cx="3798131" cy="4206240"/>
          </a:xfrm>
        </p:spPr>
        <p:txBody>
          <a:bodyPr/>
          <a:lstStyle/>
          <a:p>
            <a:r>
              <a:rPr lang="fr-FR" dirty="0"/>
              <a:t>Montage des bocaux</a:t>
            </a:r>
          </a:p>
          <a:p>
            <a:r>
              <a:rPr lang="fr-FR" dirty="0"/>
              <a:t>Montage des pédales</a:t>
            </a:r>
          </a:p>
          <a:p>
            <a:r>
              <a:rPr lang="fr-FR" dirty="0"/>
              <a:t>Préparation des rampes</a:t>
            </a:r>
          </a:p>
          <a:p>
            <a:r>
              <a:rPr lang="fr-FR" dirty="0"/>
              <a:t>Montage des maitres cylindres</a:t>
            </a:r>
          </a:p>
        </p:txBody>
      </p:sp>
    </p:spTree>
    <p:extLst>
      <p:ext uri="{BB962C8B-B14F-4D97-AF65-F5344CB8AC3E}">
        <p14:creationId xmlns:p14="http://schemas.microsoft.com/office/powerpoint/2010/main" val="100185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de la direction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59B12C3-3F4B-4C38-A3C5-B552F903F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575" y="2089568"/>
            <a:ext cx="5609166" cy="420687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CF3C49E-A0AB-4C58-9464-DF1117738EC5}"/>
              </a:ext>
            </a:extLst>
          </p:cNvPr>
          <p:cNvSpPr txBox="1"/>
          <p:nvPr/>
        </p:nvSpPr>
        <p:spPr>
          <a:xfrm>
            <a:off x="6972300" y="2165684"/>
            <a:ext cx="4553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Peinture anti corrosion des pièces en acier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Montage crémaillère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Montage pivot de direction dans la manchon avec 2 roulements et  circlips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Perçage du volant</a:t>
            </a:r>
          </a:p>
        </p:txBody>
      </p:sp>
    </p:spTree>
    <p:extLst>
      <p:ext uri="{BB962C8B-B14F-4D97-AF65-F5344CB8AC3E}">
        <p14:creationId xmlns:p14="http://schemas.microsoft.com/office/powerpoint/2010/main" val="424232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 : Jeudi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Prendre les photos et vidéos pour roll out et communication EPSA</a:t>
            </a:r>
          </a:p>
          <a:p>
            <a:endParaRPr lang="fr-FR" dirty="0"/>
          </a:p>
          <a:p>
            <a:r>
              <a:rPr lang="fr-FR" dirty="0"/>
              <a:t>Montage admission</a:t>
            </a:r>
          </a:p>
          <a:p>
            <a:r>
              <a:rPr lang="fr-FR" dirty="0"/>
              <a:t>Montage basculeurs</a:t>
            </a:r>
          </a:p>
        </p:txBody>
      </p:sp>
    </p:spTree>
    <p:extLst>
      <p:ext uri="{BB962C8B-B14F-4D97-AF65-F5344CB8AC3E}">
        <p14:creationId xmlns:p14="http://schemas.microsoft.com/office/powerpoint/2010/main" val="200110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Calendrier EPSA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13" y="1981284"/>
            <a:ext cx="8844692" cy="4706484"/>
          </a:xfrm>
        </p:spPr>
      </p:pic>
    </p:spTree>
    <p:extLst>
      <p:ext uri="{BB962C8B-B14F-4D97-AF65-F5344CB8AC3E}">
        <p14:creationId xmlns:p14="http://schemas.microsoft.com/office/powerpoint/2010/main" val="3754960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Kit de montage 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84" y="374412"/>
            <a:ext cx="4456015" cy="6284486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64"/>
          <a:stretch/>
        </p:blipFill>
        <p:spPr>
          <a:xfrm>
            <a:off x="387659" y="2839452"/>
            <a:ext cx="6493861" cy="2640932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387659" y="2183732"/>
            <a:ext cx="6885430" cy="36636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6996363" y="4656221"/>
            <a:ext cx="469232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2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>
                <a:latin typeface="Century Gothic" panose="020B0502020202020204" pitchFamily="34" charset="0"/>
              </a:rPr>
              <a:t>Pour le top projet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73030" y="2266036"/>
            <a:ext cx="9045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latin typeface="Century Gothic" panose="020B0502020202020204" pitchFamily="34" charset="0"/>
              </a:rPr>
              <a:t>Quelques trucs</a:t>
            </a:r>
          </a:p>
        </p:txBody>
      </p:sp>
    </p:spTree>
    <p:extLst>
      <p:ext uri="{BB962C8B-B14F-4D97-AF65-F5344CB8AC3E}">
        <p14:creationId xmlns:p14="http://schemas.microsoft.com/office/powerpoint/2010/main" val="164020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Organiser les formations EPSA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C3CB74-6BB7-4482-A3F9-CE656262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3" y="2028293"/>
            <a:ext cx="4932948" cy="3699711"/>
          </a:xfrm>
          <a:prstGeom prst="rect">
            <a:avLst/>
          </a:prstGeom>
        </p:spPr>
      </p:pic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D3762694-B58D-428D-9391-62444AD0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8711" y="2011680"/>
            <a:ext cx="3858288" cy="4206240"/>
          </a:xfrm>
        </p:spPr>
        <p:txBody>
          <a:bodyPr/>
          <a:lstStyle/>
          <a:p>
            <a:r>
              <a:rPr lang="fr-FR" dirty="0"/>
              <a:t>Formation </a:t>
            </a:r>
            <a:r>
              <a:rPr lang="fr-FR" dirty="0" err="1"/>
              <a:t>S.Tajan</a:t>
            </a:r>
            <a:endParaRPr lang="fr-FR" dirty="0"/>
          </a:p>
          <a:p>
            <a:r>
              <a:rPr lang="fr-FR" dirty="0"/>
              <a:t>Formation </a:t>
            </a:r>
            <a:r>
              <a:rPr lang="fr-FR" dirty="0" err="1"/>
              <a:t>R.Guerout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Prouvoir</a:t>
            </a:r>
            <a:r>
              <a:rPr lang="fr-FR" dirty="0"/>
              <a:t> pour l’année prochaine (les </a:t>
            </a:r>
            <a:r>
              <a:rPr lang="fr-FR" dirty="0" err="1"/>
              <a:t>memes</a:t>
            </a:r>
            <a:r>
              <a:rPr lang="fr-FR" dirty="0"/>
              <a:t> ? Au </a:t>
            </a:r>
            <a:r>
              <a:rPr lang="fr-FR" dirty="0" err="1"/>
              <a:t>meme</a:t>
            </a:r>
            <a:r>
              <a:rPr lang="fr-FR" dirty="0"/>
              <a:t> moment ? Des nouvelles ? (3As &amp; 4As sur centrale))</a:t>
            </a:r>
          </a:p>
        </p:txBody>
      </p:sp>
    </p:spTree>
    <p:extLst>
      <p:ext uri="{BB962C8B-B14F-4D97-AF65-F5344CB8AC3E}">
        <p14:creationId xmlns:p14="http://schemas.microsoft.com/office/powerpoint/2010/main" val="61023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Commencer le travail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D3762694-B58D-428D-9391-62444AD0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8711" y="2011680"/>
            <a:ext cx="3858288" cy="4206240"/>
          </a:xfrm>
        </p:spPr>
        <p:txBody>
          <a:bodyPr/>
          <a:lstStyle/>
          <a:p>
            <a:r>
              <a:rPr lang="fr-FR" dirty="0"/>
              <a:t>Prévoir des séances au local</a:t>
            </a:r>
          </a:p>
          <a:p>
            <a:r>
              <a:rPr lang="fr-FR" dirty="0"/>
              <a:t>Ne pas négliger le début de projet (attention aux partiels !)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3EAB8B-C5D8-485B-B862-F358C477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2" y="2054392"/>
            <a:ext cx="5907506" cy="443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4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Plus de prototypage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D3762694-B58D-428D-9391-62444AD0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8711" y="2108808"/>
            <a:ext cx="4518346" cy="4206240"/>
          </a:xfrm>
        </p:spPr>
        <p:txBody>
          <a:bodyPr/>
          <a:lstStyle/>
          <a:p>
            <a:r>
              <a:rPr lang="fr-FR" dirty="0"/>
              <a:t>Permet de se rendre bien compte (exemple : frette, transmission secondaire, BAR)</a:t>
            </a:r>
          </a:p>
          <a:p>
            <a:r>
              <a:rPr lang="fr-FR" dirty="0"/>
              <a:t>Peut servir pour de la communication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977BB6-97E7-46EE-B3CF-BF1C3CCF4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" t="12445" r="12694"/>
          <a:stretch/>
        </p:blipFill>
        <p:spPr>
          <a:xfrm rot="10800000">
            <a:off x="544944" y="2070404"/>
            <a:ext cx="5911274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8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Productions &amp; commandes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mache</a:t>
            </a:r>
            <a:r>
              <a:rPr lang="fr-FR" dirty="0"/>
              <a:t> productique </a:t>
            </a:r>
          </a:p>
          <a:p>
            <a:r>
              <a:rPr lang="fr-FR" dirty="0"/>
              <a:t>Commandes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7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Vérification des cotes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D3762694-B58D-428D-9391-62444AD0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91" y="2108808"/>
            <a:ext cx="4867566" cy="4206240"/>
          </a:xfrm>
        </p:spPr>
        <p:txBody>
          <a:bodyPr/>
          <a:lstStyle/>
          <a:p>
            <a:r>
              <a:rPr lang="fr-FR" dirty="0"/>
              <a:t>Problème pièce </a:t>
            </a:r>
            <a:r>
              <a:rPr lang="fr-FR" dirty="0" err="1"/>
              <a:t>AlpenTech</a:t>
            </a:r>
            <a:r>
              <a:rPr lang="fr-FR" dirty="0"/>
              <a:t> !!!</a:t>
            </a:r>
          </a:p>
          <a:p>
            <a:r>
              <a:rPr lang="fr-FR" dirty="0"/>
              <a:t>Nécessaire mais si relou !!!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63EA9D-33BD-4F39-ACE2-BB971D78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9109" y="2019733"/>
            <a:ext cx="5966963" cy="44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 préparer aux quizz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D3762694-B58D-428D-9391-62444AD0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91" y="2108808"/>
            <a:ext cx="4867566" cy="4206240"/>
          </a:xfrm>
        </p:spPr>
        <p:txBody>
          <a:bodyPr/>
          <a:lstStyle/>
          <a:p>
            <a:r>
              <a:rPr lang="fr-FR" dirty="0"/>
              <a:t>Prévoir le truc</a:t>
            </a:r>
          </a:p>
        </p:txBody>
      </p:sp>
    </p:spTree>
    <p:extLst>
      <p:ext uri="{BB962C8B-B14F-4D97-AF65-F5344CB8AC3E}">
        <p14:creationId xmlns:p14="http://schemas.microsoft.com/office/powerpoint/2010/main" val="169416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>
                <a:latin typeface="Century Gothic" panose="020B0502020202020204" pitchFamily="34" charset="0"/>
              </a:rPr>
              <a:t>Pour le top projet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79787" y="2524715"/>
            <a:ext cx="7632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latin typeface="Century Gothic" panose="020B0502020202020204" pitchFamily="34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36882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2">
            <a:extLst>
              <a:ext uri="{FF2B5EF4-FFF2-40B4-BE49-F238E27FC236}">
                <a16:creationId xmlns:a16="http://schemas.microsoft.com/office/drawing/2014/main" id="{4B30C593-5950-47C4-A9F5-AD041ABD4ECB}"/>
              </a:ext>
            </a:extLst>
          </p:cNvPr>
          <p:cNvSpPr txBox="1">
            <a:spLocks/>
          </p:cNvSpPr>
          <p:nvPr/>
        </p:nvSpPr>
        <p:spPr>
          <a:xfrm>
            <a:off x="2943727" y="2191514"/>
            <a:ext cx="6304546" cy="690049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6000" b="1" dirty="0">
                <a:latin typeface="Century Gothic" panose="020B0502020202020204" pitchFamily="34" charset="0"/>
              </a:rPr>
              <a:t>Point intégration</a:t>
            </a:r>
          </a:p>
        </p:txBody>
      </p:sp>
    </p:spTree>
    <p:extLst>
      <p:ext uri="{BB962C8B-B14F-4D97-AF65-F5344CB8AC3E}">
        <p14:creationId xmlns:p14="http://schemas.microsoft.com/office/powerpoint/2010/main" val="327401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F54BB-0636-4453-9157-2466B1E0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Rangement de Bron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9ADB53-80A5-4A34-BD50-13C96E30D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32" y="6154153"/>
            <a:ext cx="11604458" cy="655721"/>
          </a:xfrm>
        </p:spPr>
        <p:txBody>
          <a:bodyPr>
            <a:normAutofit/>
          </a:bodyPr>
          <a:lstStyle/>
          <a:p>
            <a:r>
              <a:rPr lang="fr-FR" dirty="0"/>
              <a:t>Ranger après chaque séance de travail, avant de partir prévoir 10 min de rangement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7D234B-875C-40FB-A6EB-F9058882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1" y="1792936"/>
            <a:ext cx="5656847" cy="42426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347E30-37AB-4A37-BBE3-0E9ED4CCF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44" y="1792936"/>
            <a:ext cx="5656846" cy="42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8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Châssis &amp; Ergonomie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A7837FF-1528-45F6-A6FC-CC05EC5F0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7907329" y="-220428"/>
            <a:ext cx="1297554" cy="2306763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0B70D52-6B77-43F1-8090-BF833E8D5A79}"/>
              </a:ext>
            </a:extLst>
          </p:cNvPr>
          <p:cNvSpPr txBox="1"/>
          <p:nvPr/>
        </p:nvSpPr>
        <p:spPr>
          <a:xfrm>
            <a:off x="499311" y="2459083"/>
            <a:ext cx="1038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trike="sngStrike" dirty="0"/>
              <a:t>Châssis soudé et peint entreposé à la plateforme de Bron - </a:t>
            </a:r>
            <a:r>
              <a:rPr lang="fr-FR" b="1" strike="sngStrike" dirty="0">
                <a:solidFill>
                  <a:schemeClr val="accent3"/>
                </a:solidFill>
              </a:rPr>
              <a:t>RCS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Préparer les documents et simulations à présenter au design - </a:t>
            </a:r>
            <a:r>
              <a:rPr lang="fr-FR" b="1" dirty="0">
                <a:solidFill>
                  <a:schemeClr val="accent3"/>
                </a:solidFill>
              </a:rPr>
              <a:t>Département châssis équipée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Coller la crash box (acheter colle avant) - </a:t>
            </a:r>
            <a:r>
              <a:rPr lang="fr-FR" b="1" dirty="0">
                <a:solidFill>
                  <a:schemeClr val="accent3"/>
                </a:solidFill>
              </a:rPr>
              <a:t>PTN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Vérification règlement et pièce baquet - </a:t>
            </a:r>
            <a:r>
              <a:rPr lang="fr-FR" b="1" dirty="0">
                <a:solidFill>
                  <a:schemeClr val="accent3"/>
                </a:solidFill>
              </a:rPr>
              <a:t>PTN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endParaRPr lang="fr-FR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A93056-9BC0-464D-B6AC-BF545FD2CB3B}"/>
              </a:ext>
            </a:extLst>
          </p:cNvPr>
          <p:cNvSpPr txBox="1"/>
          <p:nvPr/>
        </p:nvSpPr>
        <p:spPr>
          <a:xfrm>
            <a:off x="499311" y="4461432"/>
            <a:ext cx="1038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Commandes à faire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C442E43-4F7D-4C0D-811E-24DB072BC806}"/>
              </a:ext>
            </a:extLst>
          </p:cNvPr>
          <p:cNvSpPr txBox="1"/>
          <p:nvPr/>
        </p:nvSpPr>
        <p:spPr>
          <a:xfrm>
            <a:off x="603747" y="5015808"/>
            <a:ext cx="10383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Colles </a:t>
            </a:r>
            <a:r>
              <a:rPr lang="fr-FR" dirty="0" err="1"/>
              <a:t>loctite</a:t>
            </a:r>
            <a:r>
              <a:rPr lang="fr-FR" dirty="0"/>
              <a:t> - </a:t>
            </a:r>
            <a:r>
              <a:rPr lang="fr-FR" b="1" dirty="0">
                <a:solidFill>
                  <a:schemeClr val="accent3"/>
                </a:solidFill>
              </a:rPr>
              <a:t>PTN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Pièces action karting - </a:t>
            </a:r>
            <a:r>
              <a:rPr lang="fr-FR" b="1" dirty="0">
                <a:solidFill>
                  <a:schemeClr val="accent3"/>
                </a:solidFill>
              </a:rPr>
              <a:t>MPL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endParaRPr lang="fr-FR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5DCA84-4599-4205-99B3-8C22035CFDA1}"/>
              </a:ext>
            </a:extLst>
          </p:cNvPr>
          <p:cNvSpPr txBox="1"/>
          <p:nvPr/>
        </p:nvSpPr>
        <p:spPr>
          <a:xfrm>
            <a:off x="499311" y="1938446"/>
            <a:ext cx="1038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Tâches à faire :</a:t>
            </a:r>
          </a:p>
        </p:txBody>
      </p:sp>
      <p:pic>
        <p:nvPicPr>
          <p:cNvPr id="9" name="Espace réservé du contenu 6">
            <a:extLst>
              <a:ext uri="{FF2B5EF4-FFF2-40B4-BE49-F238E27FC236}">
                <a16:creationId xmlns:a16="http://schemas.microsoft.com/office/drawing/2014/main" id="{E42F9B83-7451-43B4-A200-5EF2CFAA0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986373" y="448115"/>
            <a:ext cx="1311506" cy="9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4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Electronique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A93056-9BC0-464D-B6AC-BF545FD2CB3B}"/>
              </a:ext>
            </a:extLst>
          </p:cNvPr>
          <p:cNvSpPr txBox="1"/>
          <p:nvPr/>
        </p:nvSpPr>
        <p:spPr>
          <a:xfrm>
            <a:off x="499311" y="4461432"/>
            <a:ext cx="1038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Commandes à faire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C442E43-4F7D-4C0D-811E-24DB072BC806}"/>
              </a:ext>
            </a:extLst>
          </p:cNvPr>
          <p:cNvSpPr txBox="1"/>
          <p:nvPr/>
        </p:nvSpPr>
        <p:spPr>
          <a:xfrm>
            <a:off x="499311" y="5015808"/>
            <a:ext cx="103832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trike="sngStrike" dirty="0"/>
              <a:t>Souriau - </a:t>
            </a:r>
            <a:r>
              <a:rPr lang="fr-FR" b="1" strike="sngStrike" dirty="0">
                <a:solidFill>
                  <a:schemeClr val="accent3"/>
                </a:solidFill>
              </a:rPr>
              <a:t>GTI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trike="sngStrike" dirty="0" err="1"/>
              <a:t>Knipex</a:t>
            </a:r>
            <a:r>
              <a:rPr lang="fr-FR" strike="sngStrike" dirty="0"/>
              <a:t> – </a:t>
            </a:r>
            <a:r>
              <a:rPr lang="fr-FR" b="1" strike="sngStrike" dirty="0">
                <a:solidFill>
                  <a:schemeClr val="accent3"/>
                </a:solidFill>
              </a:rPr>
              <a:t>BAT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trike="sngStrike" dirty="0"/>
              <a:t>RS sur Centrale – </a:t>
            </a:r>
            <a:r>
              <a:rPr lang="fr-FR" b="1" strike="sngStrike" dirty="0">
                <a:solidFill>
                  <a:schemeClr val="accent3"/>
                </a:solidFill>
              </a:rPr>
              <a:t>BAT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RS sur Bron- </a:t>
            </a:r>
            <a:r>
              <a:rPr lang="fr-FR" b="1" dirty="0">
                <a:solidFill>
                  <a:schemeClr val="accent3"/>
                </a:solidFill>
              </a:rPr>
              <a:t>NGO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/>
              <a:t>Mouser</a:t>
            </a:r>
            <a:r>
              <a:rPr lang="fr-FR" dirty="0"/>
              <a:t> sur Bron- </a:t>
            </a:r>
            <a:r>
              <a:rPr lang="fr-FR" b="1" dirty="0">
                <a:solidFill>
                  <a:schemeClr val="accent3"/>
                </a:solidFill>
              </a:rPr>
              <a:t>NGO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endParaRPr lang="fr-FR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5DCA84-4599-4205-99B3-8C22035CFDA1}"/>
              </a:ext>
            </a:extLst>
          </p:cNvPr>
          <p:cNvSpPr txBox="1"/>
          <p:nvPr/>
        </p:nvSpPr>
        <p:spPr>
          <a:xfrm>
            <a:off x="499311" y="1938446"/>
            <a:ext cx="1038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Tâches à faire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C08F88-148A-4C8B-AFD9-33B58C7B5AB6}"/>
              </a:ext>
            </a:extLst>
          </p:cNvPr>
          <p:cNvSpPr txBox="1"/>
          <p:nvPr/>
        </p:nvSpPr>
        <p:spPr>
          <a:xfrm>
            <a:off x="499311" y="2400300"/>
            <a:ext cx="10383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Cartes électroniques terminées - </a:t>
            </a:r>
            <a:r>
              <a:rPr lang="fr-FR" b="1" dirty="0">
                <a:solidFill>
                  <a:schemeClr val="accent3"/>
                </a:solidFill>
              </a:rPr>
              <a:t>BAT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Tableau de bord en cours de découpe chez S2MA et chez </a:t>
            </a:r>
            <a:r>
              <a:rPr lang="fr-FR" dirty="0" err="1"/>
              <a:t>cirly</a:t>
            </a:r>
            <a:r>
              <a:rPr lang="fr-FR" dirty="0"/>
              <a:t> en back up - </a:t>
            </a:r>
            <a:r>
              <a:rPr lang="fr-FR" b="1" dirty="0">
                <a:solidFill>
                  <a:schemeClr val="accent3"/>
                </a:solidFill>
              </a:rPr>
              <a:t>RMN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Blanche à clous préparé en attente de la commande RS de Bron qui devrait bientôt arriver – </a:t>
            </a:r>
            <a:r>
              <a:rPr lang="fr-FR" b="1" dirty="0">
                <a:solidFill>
                  <a:schemeClr val="accent3"/>
                </a:solidFill>
              </a:rPr>
              <a:t>BAT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Réalisation du faisceau électrique – </a:t>
            </a:r>
            <a:r>
              <a:rPr lang="fr-FR" b="1" dirty="0">
                <a:solidFill>
                  <a:schemeClr val="accent3"/>
                </a:solidFill>
              </a:rPr>
              <a:t>Département Electronique</a:t>
            </a:r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C92A1477-3D20-4A5D-92E0-4860378E5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0207" y="359148"/>
            <a:ext cx="1725567" cy="1294175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6E98644-56DD-499D-9A09-5C79E573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23" y="326827"/>
            <a:ext cx="1811754" cy="13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2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Liaison au sol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A93056-9BC0-464D-B6AC-BF545FD2CB3B}"/>
              </a:ext>
            </a:extLst>
          </p:cNvPr>
          <p:cNvSpPr txBox="1"/>
          <p:nvPr/>
        </p:nvSpPr>
        <p:spPr>
          <a:xfrm>
            <a:off x="499311" y="4461432"/>
            <a:ext cx="1038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Commandes à faire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C442E43-4F7D-4C0D-811E-24DB072BC806}"/>
              </a:ext>
            </a:extLst>
          </p:cNvPr>
          <p:cNvSpPr txBox="1"/>
          <p:nvPr/>
        </p:nvSpPr>
        <p:spPr>
          <a:xfrm>
            <a:off x="499311" y="5015808"/>
            <a:ext cx="10383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trike="sngStrike" dirty="0"/>
              <a:t>Commande rotules </a:t>
            </a:r>
            <a:r>
              <a:rPr lang="fr-FR" strike="sngStrike" dirty="0" err="1"/>
              <a:t>Brammer</a:t>
            </a:r>
            <a:r>
              <a:rPr lang="fr-FR" strike="sngStrike" dirty="0"/>
              <a:t> - </a:t>
            </a:r>
            <a:r>
              <a:rPr lang="fr-FR" b="1" strike="sngStrike" dirty="0">
                <a:solidFill>
                  <a:schemeClr val="accent3"/>
                </a:solidFill>
              </a:rPr>
              <a:t>PCT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trike="sngStrike" dirty="0" err="1"/>
              <a:t>Commade</a:t>
            </a:r>
            <a:r>
              <a:rPr lang="fr-FR" strike="sngStrike" dirty="0"/>
              <a:t> SKF – </a:t>
            </a:r>
            <a:r>
              <a:rPr lang="fr-FR" b="1" strike="sngStrike" dirty="0">
                <a:solidFill>
                  <a:schemeClr val="accent3"/>
                </a:solidFill>
              </a:rPr>
              <a:t>EDP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Roulements PM - </a:t>
            </a:r>
            <a:r>
              <a:rPr lang="fr-FR" b="1" dirty="0">
                <a:solidFill>
                  <a:schemeClr val="accent3"/>
                </a:solidFill>
              </a:rPr>
              <a:t>NGO</a:t>
            </a:r>
          </a:p>
          <a:p>
            <a:endParaRPr lang="fr-FR" dirty="0"/>
          </a:p>
          <a:p>
            <a:endParaRPr lang="fr-FR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5DCA84-4599-4205-99B3-8C22035CFDA1}"/>
              </a:ext>
            </a:extLst>
          </p:cNvPr>
          <p:cNvSpPr txBox="1"/>
          <p:nvPr/>
        </p:nvSpPr>
        <p:spPr>
          <a:xfrm>
            <a:off x="499311" y="1938446"/>
            <a:ext cx="1038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Tâches à faire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C08F88-148A-4C8B-AFD9-33B58C7B5AB6}"/>
              </a:ext>
            </a:extLst>
          </p:cNvPr>
          <p:cNvSpPr txBox="1"/>
          <p:nvPr/>
        </p:nvSpPr>
        <p:spPr>
          <a:xfrm>
            <a:off x="499311" y="2400300"/>
            <a:ext cx="1038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trike="sngStrike" dirty="0"/>
              <a:t>Essais sur triangles - </a:t>
            </a:r>
            <a:r>
              <a:rPr lang="fr-FR" b="1" strike="sngStrike" dirty="0">
                <a:solidFill>
                  <a:schemeClr val="accent3"/>
                </a:solidFill>
              </a:rPr>
              <a:t>PCT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Montage des basculeurs et suspensions- </a:t>
            </a:r>
            <a:r>
              <a:rPr lang="fr-FR" b="1" dirty="0">
                <a:solidFill>
                  <a:schemeClr val="accent3"/>
                </a:solidFill>
              </a:rPr>
              <a:t>PCT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Déposer PM chez </a:t>
            </a:r>
            <a:r>
              <a:rPr lang="fr-FR" dirty="0" err="1"/>
              <a:t>innomolds</a:t>
            </a:r>
            <a:r>
              <a:rPr lang="fr-FR" dirty="0"/>
              <a:t> (cannelures) </a:t>
            </a:r>
            <a:r>
              <a:rPr lang="fr-FR" dirty="0" err="1"/>
              <a:t>apres</a:t>
            </a:r>
            <a:r>
              <a:rPr lang="fr-FR" dirty="0"/>
              <a:t> réception pièces lundi - </a:t>
            </a:r>
            <a:r>
              <a:rPr lang="fr-FR" b="1" dirty="0">
                <a:solidFill>
                  <a:schemeClr val="accent3"/>
                </a:solidFill>
              </a:rPr>
              <a:t>PCT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/>
              <a:t>Jantages</a:t>
            </a:r>
            <a:r>
              <a:rPr lang="fr-FR" dirty="0"/>
              <a:t> de pneus pour les essais – </a:t>
            </a:r>
            <a:r>
              <a:rPr lang="fr-FR" b="1" dirty="0">
                <a:solidFill>
                  <a:schemeClr val="accent3"/>
                </a:solidFill>
              </a:rPr>
              <a:t>MPL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/>
              <a:t>Réusinage</a:t>
            </a:r>
            <a:r>
              <a:rPr lang="fr-FR" dirty="0"/>
              <a:t> frettes puis traitement – </a:t>
            </a:r>
            <a:r>
              <a:rPr lang="fr-FR" b="1" dirty="0">
                <a:solidFill>
                  <a:schemeClr val="accent3"/>
                </a:solidFill>
              </a:rPr>
              <a:t>NGO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28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Motorisation instrumentée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A93056-9BC0-464D-B6AC-BF545FD2CB3B}"/>
              </a:ext>
            </a:extLst>
          </p:cNvPr>
          <p:cNvSpPr txBox="1"/>
          <p:nvPr/>
        </p:nvSpPr>
        <p:spPr>
          <a:xfrm>
            <a:off x="499311" y="4461432"/>
            <a:ext cx="1038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Commandes à faire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C442E43-4F7D-4C0D-811E-24DB072BC806}"/>
              </a:ext>
            </a:extLst>
          </p:cNvPr>
          <p:cNvSpPr txBox="1"/>
          <p:nvPr/>
        </p:nvSpPr>
        <p:spPr>
          <a:xfrm>
            <a:off x="499311" y="5015808"/>
            <a:ext cx="10383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trike="sngStrike" dirty="0"/>
              <a:t>Arbres RCV- </a:t>
            </a:r>
            <a:r>
              <a:rPr lang="fr-FR" b="1" strike="sngStrike" dirty="0">
                <a:solidFill>
                  <a:schemeClr val="accent3"/>
                </a:solidFill>
              </a:rPr>
              <a:t>MPY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trike="sngStrike" dirty="0" err="1"/>
              <a:t>Commade</a:t>
            </a:r>
            <a:r>
              <a:rPr lang="fr-FR" strike="sngStrike" dirty="0"/>
              <a:t> SKF – </a:t>
            </a:r>
            <a:r>
              <a:rPr lang="fr-FR" b="1" strike="sngStrike" dirty="0">
                <a:solidFill>
                  <a:schemeClr val="accent3"/>
                </a:solidFill>
              </a:rPr>
              <a:t>EDP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… - </a:t>
            </a:r>
            <a:r>
              <a:rPr lang="fr-FR" b="1" dirty="0">
                <a:solidFill>
                  <a:schemeClr val="accent3"/>
                </a:solidFill>
              </a:rPr>
              <a:t>…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5DCA84-4599-4205-99B3-8C22035CFDA1}"/>
              </a:ext>
            </a:extLst>
          </p:cNvPr>
          <p:cNvSpPr txBox="1"/>
          <p:nvPr/>
        </p:nvSpPr>
        <p:spPr>
          <a:xfrm>
            <a:off x="499311" y="1938446"/>
            <a:ext cx="1038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Tâches à faire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C08F88-148A-4C8B-AFD9-33B58C7B5AB6}"/>
              </a:ext>
            </a:extLst>
          </p:cNvPr>
          <p:cNvSpPr txBox="1"/>
          <p:nvPr/>
        </p:nvSpPr>
        <p:spPr>
          <a:xfrm>
            <a:off x="499311" y="2400300"/>
            <a:ext cx="1038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thermique de l’échappement - </a:t>
            </a:r>
            <a:r>
              <a:rPr lang="fr-FR" b="1" dirty="0">
                <a:solidFill>
                  <a:schemeClr val="accent3"/>
                </a:solidFill>
              </a:rPr>
              <a:t>CEE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Montage de l’admission - </a:t>
            </a:r>
            <a:r>
              <a:rPr lang="fr-FR" b="1" dirty="0">
                <a:solidFill>
                  <a:schemeClr val="accent3"/>
                </a:solidFill>
              </a:rPr>
              <a:t>CEE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Soudure réservoir – </a:t>
            </a:r>
            <a:r>
              <a:rPr lang="fr-FR" b="1" dirty="0">
                <a:solidFill>
                  <a:schemeClr val="accent3"/>
                </a:solidFill>
              </a:rPr>
              <a:t>BVL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Montage réservoir – </a:t>
            </a:r>
            <a:r>
              <a:rPr lang="fr-FR" b="1" dirty="0">
                <a:solidFill>
                  <a:schemeClr val="accent3"/>
                </a:solidFill>
              </a:rPr>
              <a:t>BVL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Usinage Bourgeois SAS arbres – </a:t>
            </a:r>
            <a:r>
              <a:rPr lang="fr-FR" b="1" dirty="0">
                <a:solidFill>
                  <a:schemeClr val="accent3"/>
                </a:solidFill>
              </a:rPr>
              <a:t>MPY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Montage transmission secondaire – </a:t>
            </a:r>
            <a:r>
              <a:rPr lang="fr-FR" b="1" dirty="0">
                <a:solidFill>
                  <a:schemeClr val="accent3"/>
                </a:solidFill>
              </a:rPr>
              <a:t>MPY</a:t>
            </a:r>
          </a:p>
        </p:txBody>
      </p:sp>
    </p:spTree>
    <p:extLst>
      <p:ext uri="{BB962C8B-B14F-4D97-AF65-F5344CB8AC3E}">
        <p14:creationId xmlns:p14="http://schemas.microsoft.com/office/powerpoint/2010/main" val="348304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Préparation a la compétition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A93056-9BC0-464D-B6AC-BF545FD2CB3B}"/>
              </a:ext>
            </a:extLst>
          </p:cNvPr>
          <p:cNvSpPr txBox="1"/>
          <p:nvPr/>
        </p:nvSpPr>
        <p:spPr>
          <a:xfrm>
            <a:off x="499311" y="4461432"/>
            <a:ext cx="1038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Commandes à faire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C442E43-4F7D-4C0D-811E-24DB072BC806}"/>
              </a:ext>
            </a:extLst>
          </p:cNvPr>
          <p:cNvSpPr txBox="1"/>
          <p:nvPr/>
        </p:nvSpPr>
        <p:spPr>
          <a:xfrm>
            <a:off x="499311" y="5015808"/>
            <a:ext cx="1038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Visuels Design – </a:t>
            </a:r>
            <a:r>
              <a:rPr lang="fr-FR" b="1" dirty="0">
                <a:solidFill>
                  <a:schemeClr val="accent3"/>
                </a:solidFill>
              </a:rPr>
              <a:t>NGO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Visuels </a:t>
            </a:r>
            <a:r>
              <a:rPr lang="fr-FR" dirty="0" err="1"/>
              <a:t>Cost</a:t>
            </a:r>
            <a:r>
              <a:rPr lang="fr-FR" dirty="0"/>
              <a:t> – </a:t>
            </a:r>
            <a:r>
              <a:rPr lang="fr-FR" b="1" dirty="0">
                <a:solidFill>
                  <a:schemeClr val="accent3"/>
                </a:solidFill>
              </a:rPr>
              <a:t>ABR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Visuels Business – </a:t>
            </a:r>
            <a:r>
              <a:rPr lang="fr-FR" b="1" dirty="0">
                <a:solidFill>
                  <a:schemeClr val="accent3"/>
                </a:solidFill>
              </a:rPr>
              <a:t>RCS</a:t>
            </a:r>
          </a:p>
          <a:p>
            <a:endParaRPr lang="fr-FR" b="1" dirty="0">
              <a:solidFill>
                <a:schemeClr val="accent3"/>
              </a:solidFill>
            </a:endParaRPr>
          </a:p>
          <a:p>
            <a:endParaRPr lang="fr-FR" dirty="0"/>
          </a:p>
          <a:p>
            <a:endParaRPr lang="fr-FR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5DCA84-4599-4205-99B3-8C22035CFDA1}"/>
              </a:ext>
            </a:extLst>
          </p:cNvPr>
          <p:cNvSpPr txBox="1"/>
          <p:nvPr/>
        </p:nvSpPr>
        <p:spPr>
          <a:xfrm>
            <a:off x="499311" y="1938446"/>
            <a:ext cx="1038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Tâches à faire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C08F88-148A-4C8B-AFD9-33B58C7B5AB6}"/>
              </a:ext>
            </a:extLst>
          </p:cNvPr>
          <p:cNvSpPr txBox="1"/>
          <p:nvPr/>
        </p:nvSpPr>
        <p:spPr>
          <a:xfrm>
            <a:off x="499311" y="2396568"/>
            <a:ext cx="10383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Fixer date FS Blanc &amp; organisation - </a:t>
            </a:r>
            <a:r>
              <a:rPr lang="fr-FR" b="1" dirty="0">
                <a:solidFill>
                  <a:schemeClr val="accent3"/>
                </a:solidFill>
              </a:rPr>
              <a:t>NGO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Lancement du </a:t>
            </a:r>
            <a:r>
              <a:rPr lang="fr-FR" dirty="0" err="1"/>
              <a:t>cost</a:t>
            </a:r>
            <a:r>
              <a:rPr lang="fr-FR" dirty="0"/>
              <a:t> report – </a:t>
            </a:r>
            <a:r>
              <a:rPr lang="fr-FR" b="1" dirty="0">
                <a:solidFill>
                  <a:schemeClr val="accent3"/>
                </a:solidFill>
              </a:rPr>
              <a:t>ABR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Lancement du business </a:t>
            </a:r>
            <a:r>
              <a:rPr lang="fr-FR" dirty="0" err="1"/>
              <a:t>event</a:t>
            </a:r>
            <a:r>
              <a:rPr lang="fr-FR" dirty="0"/>
              <a:t> - </a:t>
            </a:r>
            <a:r>
              <a:rPr lang="fr-FR" b="1" dirty="0">
                <a:solidFill>
                  <a:schemeClr val="accent3"/>
                </a:solidFill>
              </a:rPr>
              <a:t>RCS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Trouver responsable pour le design - </a:t>
            </a:r>
            <a:r>
              <a:rPr lang="fr-FR" b="1" dirty="0">
                <a:solidFill>
                  <a:schemeClr val="accent3"/>
                </a:solidFill>
              </a:rPr>
              <a:t>NGO</a:t>
            </a:r>
          </a:p>
        </p:txBody>
      </p:sp>
    </p:spTree>
    <p:extLst>
      <p:ext uri="{BB962C8B-B14F-4D97-AF65-F5344CB8AC3E}">
        <p14:creationId xmlns:p14="http://schemas.microsoft.com/office/powerpoint/2010/main" val="138171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507</TotalTime>
  <Words>514</Words>
  <Application>Microsoft Office PowerPoint</Application>
  <PresentationFormat>Grand écran</PresentationFormat>
  <Paragraphs>101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Century Gothic</vt:lpstr>
      <vt:lpstr>Corbel</vt:lpstr>
      <vt:lpstr>Wingdings</vt:lpstr>
      <vt:lpstr>À bandes</vt:lpstr>
      <vt:lpstr>Présentation PowerPoint</vt:lpstr>
      <vt:lpstr>Productions &amp; commandes</vt:lpstr>
      <vt:lpstr>Présentation PowerPoint</vt:lpstr>
      <vt:lpstr>Rangement de Bron</vt:lpstr>
      <vt:lpstr>Châssis &amp; Ergonomie</vt:lpstr>
      <vt:lpstr>Electronique</vt:lpstr>
      <vt:lpstr>Liaison au sol</vt:lpstr>
      <vt:lpstr>Motorisation instrumentée</vt:lpstr>
      <vt:lpstr>Préparation a la compétition</vt:lpstr>
      <vt:lpstr>Organisation</vt:lpstr>
      <vt:lpstr>Avancement du pédalier</vt:lpstr>
      <vt:lpstr>Avancement de la direction</vt:lpstr>
      <vt:lpstr>Programme : Jeudi</vt:lpstr>
      <vt:lpstr>Calendrier EPSA</vt:lpstr>
      <vt:lpstr>Kit de montage </vt:lpstr>
      <vt:lpstr>Pour le top projet</vt:lpstr>
      <vt:lpstr>Organiser les formations EPSA</vt:lpstr>
      <vt:lpstr>Commencer le travail</vt:lpstr>
      <vt:lpstr>Plus de prototypage</vt:lpstr>
      <vt:lpstr>Vérification des cotes</vt:lpstr>
      <vt:lpstr>Se préparer aux quizz</vt:lpstr>
      <vt:lpstr>Pour le top projet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nicolas gameiro</cp:lastModifiedBy>
  <cp:revision>53</cp:revision>
  <dcterms:created xsi:type="dcterms:W3CDTF">2018-11-26T19:20:27Z</dcterms:created>
  <dcterms:modified xsi:type="dcterms:W3CDTF">2019-03-24T17:58:22Z</dcterms:modified>
</cp:coreProperties>
</file>